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7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080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1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2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02992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43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5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2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742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1A030C-3687-4222-B937-D29F0CA53BC0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42A211-4D4E-4BE9-B04C-9A63704CFE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27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Nirmala UI Semilight" panose="020B0402040204020203" pitchFamily="34" charset="0"/>
              </a:rPr>
              <a:t>Городецкая роспись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Nirmala UI Semilight" panose="020B04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4534" y="6008072"/>
            <a:ext cx="9306395" cy="742279"/>
          </a:xfrm>
        </p:spPr>
        <p:txBody>
          <a:bodyPr>
            <a:normAutofit/>
          </a:bodyPr>
          <a:lstStyle/>
          <a:p>
            <a:r>
              <a:rPr lang="ru-RU" sz="1800" b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Составитель: преподаватель ДШИ им. А.К. </a:t>
            </a:r>
            <a:r>
              <a:rPr lang="ru-RU" sz="1800" b="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Лядова</a:t>
            </a:r>
            <a:r>
              <a:rPr lang="ru-RU" sz="1800" b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Красникова Анна Андреевна</a:t>
            </a:r>
            <a:endParaRPr lang="ru-RU" sz="1800" b="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671" y="98857"/>
            <a:ext cx="626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к уроку прикладное творчество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3717516"/>
            <a:ext cx="1857571" cy="177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80226" y="3676660"/>
            <a:ext cx="1857571" cy="177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0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31" y="266904"/>
            <a:ext cx="11752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Сюжетные рисунки размещаются на крупных изделия: сундуках, блюдах, столешницах. Мастера традиционно изображали сцены чаепитий и празднований, свадьбы на фоне богатого стола, столы с чашками, цветами и самоварами. Лица людей  обращались в сторону зрителей, что часто излишне сложным композициям придавало некую неправдоподобность.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1" y="2809620"/>
            <a:ext cx="2871094" cy="303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5" y="2511208"/>
            <a:ext cx="5390146" cy="341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14" y="2885747"/>
            <a:ext cx="3021640" cy="295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94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s/238590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" y="1287153"/>
            <a:ext cx="5168768" cy="428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lav-museum.ru/wp-content/gallery/gorodeckaya-2017/mg_4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31" y="1347382"/>
            <a:ext cx="6254231" cy="416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8284" y="1674211"/>
            <a:ext cx="9865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Родился этот вид промысла на берегах Волги, а именно в селах и деревнях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Хлебаиха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Курцево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Косково, Савино,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Букино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других.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8285" y="2410508"/>
            <a:ext cx="98658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Название «городецкая» появилось лишь в 1930-х годах. Такое название в культурологический обиход ввел В.М. Василенко, исследователь народной культуры. Поскольку все вышеназванные поселения находились близ Городца, то Городец был главным (после Нижнего Новгорода) рынком сбыта расписной утвари и также имел мастерские по росписи дерева. Но кроме этого, сюжеты росписи тесно связаны с культурой и бытом Городца.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520" y="5995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Вид Городца с Волги. Середина XIX в.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78" y="1396163"/>
            <a:ext cx="8566484" cy="446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7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545" y="363157"/>
            <a:ext cx="9153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Городецкие прялки были особенными благодаря донцу (дощечка на которую садится пряха) и гребню прялки. Окончив прясть, пряха вешала донце на стенку, и оно становилось украшением скромного быта.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Ð½Ð°ÑÐ¾Ð´Ð½Ð¾Ðµ ÑÐ²Ð¾ÑÑÐµÑÑÐ²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72428"/>
            <a:ext cx="5715000" cy="4410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0127" y="5582504"/>
            <a:ext cx="8970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Мастера украшали донце следующим образом: в углубления вставлялись вырезанные из дерева другой породы (например, мореного дуба) фигурки.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8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617" y="48079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Позже начали расписывать не только прялки, но и всевозможные предметы из крестьянского быта — лукошки, солонки, деревянные игрушки. К началу XX века промысел потихоньку пришел в упадок, а вскоре и вовсе прекратил свое существование.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9617" y="342773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Восстанавливать Городецкую роспись начали только в 30-х годах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XXвека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когда открылась мастерская живописцев. В 1960 году в Городце была создана фабрика «Городецкая роспись».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Ð¾ÑÐ¾Ð´ÐµÑÐºÐ°Ñ ÑÐ¾ÑÐ¿Ð¸ÑÑ: ÐºÐ°Ð¶Ð´ÑÐ¹ ÐµÐµ ÑÐ»ÐµÐ¼ÐµÐ½Ñ â ÑÑÐ¾ ÑÐ¸Ð¼Ð²Ð¾Ð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7" y="885176"/>
            <a:ext cx="4916938" cy="5552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566" y="319399"/>
            <a:ext cx="391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Элементы росписи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4" descr="http://kartik.ru/wp-content/uploads/2017/05/rospis-raskraska-43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18" y="3165923"/>
            <a:ext cx="4668254" cy="346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5451" y="4236880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Птица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95" y="319399"/>
            <a:ext cx="42862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60016" y="1193533"/>
            <a:ext cx="10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Конь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data17.i.gallery.ru/albums/gallery/353571-6b388-75159296-m750x740-u3fd7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ds03.infourok.ru/uploads/ex/0d48/00059f0f-87700e3a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423512"/>
            <a:ext cx="11032122" cy="6108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96" y="275961"/>
            <a:ext cx="68563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«Букет» 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симметричное изображение. Это небольшие композиции, состоящие из 1 – 3 цветков. Украшают коробочки, шкатулки, стаканчики, солонки, чашки, пиалы;</a:t>
            </a:r>
          </a:p>
          <a:p>
            <a:pPr algn="ctr"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«Гирлянда» 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вид «букета», когда один крупный цветок располагается в центре, а вокруг него выстраивается композиция с более мелкими цветками;</a:t>
            </a:r>
          </a:p>
          <a:p>
            <a:pPr algn="ctr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«Ромб» 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вариация «гирлянды». Несколько крупных цветков формируют центр, а листья и бутоны уменьшаются на вершине ромба. Орнамент чаще украшает крупные сундуки, большие разделочные доски, дверцы шкафов и хлебницы;</a:t>
            </a:r>
          </a:p>
          <a:p>
            <a:pPr algn="ctr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«Цветочная полоса» 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сложная композиция, состоящая из верхнего и нижнего ярусов. Орнамент может формироваться с полосы одинаковых по размеру цветков или из разных по цвету, форме и виду цветочных элементов;</a:t>
            </a:r>
          </a:p>
          <a:p>
            <a:pPr algn="ctr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«Венок» 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вариация «цветочной полосы», но только замкнутого типа. Обычно украшает поверхности блюд, подносов, шкатулок, винных бочек.</a:t>
            </a:r>
            <a:endParaRPr lang="ru-RU" sz="2000" b="1" i="0" dirty="0">
              <a:solidFill>
                <a:srgbClr val="1E1E1E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49" y="243110"/>
            <a:ext cx="1916252" cy="157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95" y="1174281"/>
            <a:ext cx="3071282" cy="143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25649" y="299704"/>
            <a:ext cx="60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4276" y="130273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5" y="1785868"/>
            <a:ext cx="1774007" cy="242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92" y="5158572"/>
            <a:ext cx="4495516" cy="128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30521" y="1846187"/>
            <a:ext cx="38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82" y="2692739"/>
            <a:ext cx="2411858" cy="238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334383" y="2815163"/>
            <a:ext cx="20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8094" y="5158572"/>
            <a:ext cx="40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5234" y="350828"/>
            <a:ext cx="80852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0" dirty="0" smtClean="0">
              <a:solidFill>
                <a:srgbClr val="1E1E1E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+mj-lt"/>
              <a:buAutoNum type="arabicPeriod"/>
            </a:pPr>
            <a:endParaRPr lang="ru-RU" sz="2000" b="1" dirty="0">
              <a:solidFill>
                <a:srgbClr val="1E1E1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ru-RU" sz="2000" b="1" i="0" dirty="0" err="1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Замалевки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Для узоров в виде ягодок и цветков применяют такие цвета: охра, розовый (смешение красного и белого тонов), чистый красный, бордо (красный и черный), голубой (синий и белый), синий. Для оформления листков используют чистый зеленый цвет. Маленькие листики и завитки иногда оформляли коричневой краской.</a:t>
            </a:r>
          </a:p>
          <a:p>
            <a:pPr>
              <a:buFont typeface="+mj-lt"/>
              <a:buAutoNum type="arabicPeriod"/>
            </a:pPr>
            <a:endParaRPr lang="ru-RU" sz="2000" b="1" i="0" dirty="0" smtClean="0">
              <a:solidFill>
                <a:srgbClr val="1E1E1E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ru-RU" sz="2000" b="1" i="0" dirty="0" err="1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Теневка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Основные цвета </a:t>
            </a:r>
            <a:r>
              <a:rPr lang="ru-RU" sz="2000" b="1" i="0" dirty="0" err="1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теневки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 черный, коричневый и синий. За счет использования глубокого черного тона, на фоне которого прорисовывали ключевые элементы орнамента, удавалось получить яркий и довольно контрастный узор. Если для </a:t>
            </a:r>
            <a:r>
              <a:rPr lang="ru-RU" sz="2000" b="1" i="0" dirty="0" err="1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теневки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использовали коричневый тон, роспись получалась более легкой и нежной.</a:t>
            </a:r>
          </a:p>
          <a:p>
            <a:r>
              <a:rPr lang="ru-RU" sz="2000" b="1" dirty="0" smtClean="0">
                <a:solidFill>
                  <a:srgbClr val="1E1E1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lang="ru-RU" sz="2000" b="1" i="0" dirty="0" err="1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Разживка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Для </a:t>
            </a:r>
            <a:r>
              <a:rPr lang="ru-RU" sz="2000" b="1" i="0" dirty="0" err="1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разживки</a:t>
            </a:r>
            <a:r>
              <a:rPr lang="ru-RU" sz="2000" b="1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использовали белый цвет. Желтым оттенком пользовались реже. Он был нужен только в том случае, если листьям придавались объемные акценты</a:t>
            </a:r>
            <a:r>
              <a:rPr lang="ru-RU" sz="2000" b="0" i="0" dirty="0" smtClean="0">
                <a:solidFill>
                  <a:srgbClr val="1E1E1E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b="0" i="0" dirty="0">
              <a:solidFill>
                <a:srgbClr val="1E1E1E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4" y="267392"/>
            <a:ext cx="3143250" cy="637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131</TotalTime>
  <Words>586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Cambria</vt:lpstr>
      <vt:lpstr>Cambria Math</vt:lpstr>
      <vt:lpstr>Corbel</vt:lpstr>
      <vt:lpstr>Gill Sans MT</vt:lpstr>
      <vt:lpstr>Impact</vt:lpstr>
      <vt:lpstr>Nirmala UI Semilight</vt:lpstr>
      <vt:lpstr>Times New Roman</vt:lpstr>
      <vt:lpstr>Badge</vt:lpstr>
      <vt:lpstr>Городецкая роспись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роспись</dc:title>
  <dc:creator>Владимир</dc:creator>
  <cp:lastModifiedBy>Владимир</cp:lastModifiedBy>
  <cp:revision>31</cp:revision>
  <dcterms:created xsi:type="dcterms:W3CDTF">2018-09-27T02:50:55Z</dcterms:created>
  <dcterms:modified xsi:type="dcterms:W3CDTF">2018-09-27T05:02:50Z</dcterms:modified>
</cp:coreProperties>
</file>