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37D70-D45E-46E8-AA7A-4B1C201F2186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2ECBC-2C2C-43C3-A613-B682626E79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738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EBD15-8C95-43C7-9D57-6D38391505BF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6DAE2-23A4-4E8A-A5C6-C041485D26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35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C986-BA39-4712-BF45-72C55FCE8917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BCDAB-1EF4-4F97-97A6-3EC50EA2A5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733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BFE9-0E22-48B4-BA7C-3285E013C442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D8E07-EF3B-4CBF-A95B-5CA60C23DD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100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10478-CFC8-4624-A15E-EDEBC1309784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BDBE4-1F7A-4A31-BA44-423C03F0A7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44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2E5ED-196D-4CFD-A5EA-C51C227577FE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C8E77-75B0-4729-9AA1-AEF26D53EF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65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C46F5-0D5A-4259-A72A-4ED47F1108F9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B5528-383A-4329-8CE4-6D0C567852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99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B072-BD95-4345-98FC-B6B44CF1E51B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E21B2-AB21-4F4C-AAA6-ABD937302D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090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BC97-F7A2-4CC2-B644-29C042E1C8CF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3B6FF-A4AE-44E7-8E3D-6C7EE39F57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467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9D44C-E13D-4AC6-8272-C34EBDB63EF8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800DD-7EB0-48A2-B3E3-AC098DB791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670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85F6-67FE-4743-93B1-B62BEA81D33E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AE1C1-E46B-41DF-9155-9AF1A22673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067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B5BFBE-5EA4-4362-9266-51FAC335D31B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EFBDF28-5D85-4BFA-9D9E-24F03FBB7F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611188" y="404813"/>
            <a:ext cx="79216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Противостояние линии. Характерные особенности линий. </a:t>
            </a:r>
          </a:p>
        </p:txBody>
      </p:sp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3492500" y="5373688"/>
            <a:ext cx="2124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Пабло Пикассо</a:t>
            </a: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рисунки </a:t>
            </a:r>
          </a:p>
        </p:txBody>
      </p:sp>
      <p:pic>
        <p:nvPicPr>
          <p:cNvPr id="2052" name="Picture 4" descr="https://images.fineartamerica.com/images/artworkimages/mediumlarge/3/profil-de-femme-woman-side-face-reproduction-sketch-pablo-picasso-artwork-tshirt-tee-jersey-art-o-rama-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3179762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https://i.pinimg.com/736x/bf/a5/d6/bfa5d60920baed824a3de0a5a5b68f21--oeuvres-d-art-poetry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08275"/>
            <a:ext cx="276225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50825" y="549275"/>
            <a:ext cx="84978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Задумывая рисунок, вы представляете себе его характер, вы точно знаете,  какой характер у героев вашей композиции.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помогают передать линии.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5" name="Picture 3" descr="https://i.pinimg.com/originals/69/ae/cd/69aecdb5610bdd10387856a037753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2"/>
          <a:stretch>
            <a:fillRect/>
          </a:stretch>
        </p:blipFill>
        <p:spPr bwMode="auto">
          <a:xfrm>
            <a:off x="4643438" y="1773238"/>
            <a:ext cx="3529012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2555875" y="6021388"/>
            <a:ext cx="2136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Пабло Пикассо</a:t>
            </a: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 рисунок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250825" y="549275"/>
            <a:ext cx="8497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Как и у людей, у линий есть характер. Они бывают мягкими и твёрдыми, жёсткими.</a:t>
            </a:r>
          </a:p>
        </p:txBody>
      </p:sp>
      <p:pic>
        <p:nvPicPr>
          <p:cNvPr id="4099" name="Picture 2" descr="https://i.pinimg.com/originals/f4/8f/0f/f48f0f734e71bf8fcc410b460efc9b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12875"/>
            <a:ext cx="4319588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5940425" y="6165850"/>
            <a:ext cx="2917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Пабло Пикассо Голубь мира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95288" y="404813"/>
            <a:ext cx="8569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Жёсткие линии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- это линии, у которых есть уголки. 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жёстких линий художник изображает решительный, несговорчивый и твердый характер. Они помогают рисовать колючие и острые предметы.</a:t>
            </a:r>
          </a:p>
        </p:txBody>
      </p:sp>
      <p:pic>
        <p:nvPicPr>
          <p:cNvPr id="5123" name="Picture 2" descr="Урок по рисованию: Линии и их характер. Что такое график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916113"/>
            <a:ext cx="6192838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323850" y="404813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Мягкие линии, напротив, подчёркивают плавность и неспешность, мягкость, гармонию и доброту.</a:t>
            </a:r>
          </a:p>
        </p:txBody>
      </p:sp>
      <p:pic>
        <p:nvPicPr>
          <p:cNvPr id="6147" name="Picture 2" descr="Урок по рисованию: Линии и их характер. Что такое график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84313"/>
            <a:ext cx="6610350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bs.twimg.com/media/EAkyNwbXUAI2nyL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4176713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79388" y="209550"/>
            <a:ext cx="87137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мы посмотрим вокруг себя, то увидим очень большое количество предметов, которые нас окружают и у каждого свой характер. Вот, например, вышли на луг и увидели массу разнообразных растений. Одни колючие, другие мягкие, заботливые. Обратите внимание на предложенные изображения и попробуйте определить характер.</a:t>
            </a:r>
            <a:r>
              <a:rPr lang="ru-RU" altLang="ru-RU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altLang="ru-RU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1403350" y="5373688"/>
            <a:ext cx="1468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Чертополох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6372225" y="6237288"/>
            <a:ext cx="161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Календула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pic>
        <p:nvPicPr>
          <p:cNvPr id="7174" name="Picture 8" descr="https://fs3.fotoload.ru/f/0418/1525072424/1024x768/b4638848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24175"/>
            <a:ext cx="38703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79388" y="333375"/>
            <a:ext cx="82804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Изобразим эти растения с помощью линий. Самое главное передать характер растений. Чертополох колючий сорняк, поэтому мы его изображать будем жёсткими линиями, а календула - лекарственное растение, которое оказывает пользу для здоровья человека, поэтому мы это растение будем изображать мягкими линиями.</a:t>
            </a:r>
            <a:endParaRPr lang="ru-RU" altLang="ru-RU" sz="200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195" name="Picture 2" descr="C:\Users\777\Desktop\IMG_20210113_130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669607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95288" y="836613"/>
            <a:ext cx="83534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u="sng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Задание:</a:t>
            </a:r>
            <a:r>
              <a:rPr lang="ru-RU" altLang="ru-RU" sz="240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выполнить  композицию  двух  образов, противоположных по пластическому решению. ( упражнение 1 - образ травянистых  растений или деревья, упражнение 2 - образ насекомых или рыбы, или птицы)</a:t>
            </a:r>
          </a:p>
          <a:p>
            <a:endParaRPr lang="ru-RU" altLang="ru-RU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4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Материал:</a:t>
            </a: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бумага формат А-4, простой карандаш, ластик, черный маркер.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539750" y="404813"/>
            <a:ext cx="84248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732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работы:</a:t>
            </a:r>
          </a:p>
          <a:p>
            <a:pPr eaLnBrk="0" hangingPunct="0"/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Для каждого упражнения определиться с группой, которая будет взята для изображения. Например, для выполнения упражнеия1 предложены две группы: травянистые растения, деревья.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Определяем конкретно предметы, которые будут изображены. 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Необходимо проанализировать образ каждого выбранного образа и определить какой группой линий будет изображен каждый предмет. (сделать эскиз и его утвердить)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4. Простым карандашом на листе бумаги формата А-4 изобразить два противоположных предмета. 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5. Выполнить линейный рисунок маркером.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318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User</cp:lastModifiedBy>
  <cp:revision>10</cp:revision>
  <dcterms:created xsi:type="dcterms:W3CDTF">2021-01-13T09:13:13Z</dcterms:created>
  <dcterms:modified xsi:type="dcterms:W3CDTF">2021-01-13T16:31:51Z</dcterms:modified>
</cp:coreProperties>
</file>