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EBEC-75D2-4DE6-80B4-96272FB4D70D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F865-F196-4CBA-9635-3E3874E25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3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EBEC-75D2-4DE6-80B4-96272FB4D70D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F865-F196-4CBA-9635-3E3874E25BE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9831871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E88EBEC-75D2-4DE6-80B4-96272FB4D70D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2736F865-F196-4CBA-9635-3E3874E25BEA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hdphoto" Target="../media/image2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93030-571C-4CD4-9F84-789C06F19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1277547"/>
            <a:ext cx="9418320" cy="4041648"/>
          </a:xfrm>
        </p:spPr>
        <p:txBody>
          <a:bodyPr>
            <a:normAutofit/>
          </a:bodyPr>
          <a:lstStyle/>
          <a:p>
            <a:pPr algn="ctr"/>
            <a:r>
              <a:rPr lang="ru-RU" sz="8800">
                <a:latin typeface="Times New Roman" panose="02020603050405020304" pitchFamily="18" charset="0"/>
                <a:cs typeface="Times New Roman" panose="02020603050405020304" pitchFamily="18" charset="0"/>
              </a:rPr>
              <a:t>Свет и тень в изображении головы 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178288536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C6F9D-9AE3-4462-BB3E-F271B8AAD738}"/>
              </a:ext>
            </a:extLst>
          </p:cNvPr>
          <p:cNvSpPr txBox="1"/>
          <p:nvPr/>
        </p:nvSpPr>
        <p:spPr>
          <a:xfrm>
            <a:off x="2563586" y="351749"/>
            <a:ext cx="70648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предметы против света</a:t>
            </a:r>
            <a:b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форму силуэта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89B572-5B95-4672-B1B6-91BAEE79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20" y="1787080"/>
            <a:ext cx="3505504" cy="48223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7956AB-F2AD-4BFE-B33A-B6A0077A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98" y="2229078"/>
            <a:ext cx="460897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330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5CF49F-0E51-4CED-B12F-0CABF6861C76}"/>
              </a:ext>
            </a:extLst>
          </p:cNvPr>
          <p:cNvSpPr txBox="1"/>
          <p:nvPr/>
        </p:nvSpPr>
        <p:spPr>
          <a:xfrm>
            <a:off x="1030513" y="4180344"/>
            <a:ext cx="102180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- изображение предмета, подражающее тени, производимой им на плоской поверхности при солнечном или огненном освещении, т. е. такое, в котором обозначается только очертание предмета, а он сам представляется однообразным черным пятном</a:t>
            </a:r>
            <a:b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EE48DD-3E8F-419D-9708-7903ADF9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14" y="260461"/>
            <a:ext cx="3334801" cy="40237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F59BA-7762-48F2-BD50-EDDAAFA5B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183" y="181206"/>
            <a:ext cx="2950720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956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03213F-90D9-4448-846E-96F20B77A018}"/>
              </a:ext>
            </a:extLst>
          </p:cNvPr>
          <p:cNvSpPr txBox="1"/>
          <p:nvPr/>
        </p:nvSpPr>
        <p:spPr>
          <a:xfrm>
            <a:off x="769257" y="4442371"/>
            <a:ext cx="1065348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технике силуэта можно встретить портрет, фигуру, жанровую зарисовку, батальную сцену, пейзаж, архитектурный мотив, декоративную композицию, иллюстрацию. Любимый жанр силуэта во все времена - портрет</a:t>
            </a:r>
            <a:br>
              <a:rPr lang="ru-RU"/>
            </a:b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9A258C-9EC4-4B76-9D35-554FBEED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91" y="559795"/>
            <a:ext cx="2307037" cy="3658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18148-0761-4885-AF0D-14DCDEC72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39" y="741445"/>
            <a:ext cx="5064554" cy="32947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EEEA30-744D-4AD2-8D49-3305D7606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93" y="322748"/>
            <a:ext cx="2976227" cy="38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93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0DCF5-9147-42AB-A754-B7385EB07A96}"/>
              </a:ext>
            </a:extLst>
          </p:cNvPr>
          <p:cNvSpPr txBox="1"/>
          <p:nvPr/>
        </p:nvSpPr>
        <p:spPr>
          <a:xfrm>
            <a:off x="1944914" y="394600"/>
            <a:ext cx="8302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работа: Изобразить портрет сказочного персонажа (профиль)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4CC46F-3FAB-4B57-87AF-F36AB357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9" y="2853391"/>
            <a:ext cx="2789002" cy="3870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0D7EB3-1EDB-4C57-A02E-583A57029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11" y="2333592"/>
            <a:ext cx="2789002" cy="4292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7FB383-944E-4880-9EAD-CC6C39050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53" y="2670629"/>
            <a:ext cx="3105150" cy="40531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38145F-9F38-4CEC-9B35-CBD566F52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1102" y="2561221"/>
            <a:ext cx="3105149" cy="41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2AA36-5424-4F75-B727-6F2AE19C597E}"/>
              </a:ext>
            </a:extLst>
          </p:cNvPr>
          <p:cNvSpPr txBox="1"/>
          <p:nvPr/>
        </p:nvSpPr>
        <p:spPr>
          <a:xfrm>
            <a:off x="3731986" y="300887"/>
            <a:ext cx="4728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такое портрет?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0A287-6BA4-4EC2-B187-7CB8F9D1DC04}"/>
              </a:ext>
            </a:extLst>
          </p:cNvPr>
          <p:cNvSpPr txBox="1"/>
          <p:nvPr/>
        </p:nvSpPr>
        <p:spPr>
          <a:xfrm>
            <a:off x="845458" y="1582893"/>
            <a:ext cx="57730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Портрет – жанр изобразительного искусства, изображение одного человека или группы людей, передача внешнего, индивидуального сходства, характера человека и его духовный мир.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19FC9F-DFD8-43D2-A20A-4F1000CA3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29" y="1269187"/>
            <a:ext cx="4148684" cy="51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73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E1D055-A0AB-482C-A373-5BB767169CF4}"/>
              </a:ext>
            </a:extLst>
          </p:cNvPr>
          <p:cNvSpPr txBox="1"/>
          <p:nvPr/>
        </p:nvSpPr>
        <p:spPr>
          <a:xfrm>
            <a:off x="1792514" y="548304"/>
            <a:ext cx="86069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этих портретов парадный?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EFCE8-5EAA-4337-828A-D6775878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2" y="1486475"/>
            <a:ext cx="3785645" cy="51332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CC41A4-B962-42A1-A576-57052C9D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58" y="1486475"/>
            <a:ext cx="3657917" cy="51332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A0F4E1-879B-4A2E-934E-546AD9483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114" y="1486475"/>
            <a:ext cx="349097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632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6A873-7786-427D-8C74-A77BBB8070A0}"/>
              </a:ext>
            </a:extLst>
          </p:cNvPr>
          <p:cNvSpPr txBox="1"/>
          <p:nvPr/>
        </p:nvSpPr>
        <p:spPr>
          <a:xfrm>
            <a:off x="2578100" y="383569"/>
            <a:ext cx="703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Ракурс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это творческий инструмент, а не правило и аксиома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DC30A1-89BE-4342-943A-01160A76C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1582877"/>
            <a:ext cx="7237156" cy="50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156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32D6C8-D331-471B-9C56-34FBAF9F13C1}"/>
              </a:ext>
            </a:extLst>
          </p:cNvPr>
          <p:cNvSpPr txBox="1"/>
          <p:nvPr/>
        </p:nvSpPr>
        <p:spPr>
          <a:xfrm>
            <a:off x="1743529" y="450894"/>
            <a:ext cx="8704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Ракурс простыми словами </a:t>
            </a: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это вид на объект под определённым углом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615782-6AD0-4521-8F23-43BF2509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61" y="2457084"/>
            <a:ext cx="10205589" cy="4237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C1879-4147-4207-B558-B14BDE3D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95" y="1966033"/>
            <a:ext cx="1164437" cy="749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C5F008-E0E8-4A7F-94D2-BF3C29212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452" y="1966032"/>
            <a:ext cx="1566808" cy="749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FC577-BC0C-4A23-9A7A-6BF64F570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211" y="1966031"/>
            <a:ext cx="190211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9453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16114B-5673-4B2A-9DCA-C50C345F2419}"/>
              </a:ext>
            </a:extLst>
          </p:cNvPr>
          <p:cNvSpPr txBox="1"/>
          <p:nvPr/>
        </p:nvSpPr>
        <p:spPr>
          <a:xfrm>
            <a:off x="3557814" y="578047"/>
            <a:ext cx="5076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правила</a:t>
            </a: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8E716-D5A1-4B67-A8F0-4DB62A14A891}"/>
              </a:ext>
            </a:extLst>
          </p:cNvPr>
          <p:cNvSpPr txBox="1"/>
          <p:nvPr/>
        </p:nvSpPr>
        <p:spPr>
          <a:xfrm>
            <a:off x="918028" y="1870003"/>
            <a:ext cx="58746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линии построения - дугообразны.</a:t>
            </a:r>
          </a:p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повороте головы все пропорции дальней части становятся меньше ближней части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FF8908-CA3D-4652-AA99-19D78228F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1347488"/>
            <a:ext cx="4378001" cy="50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375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8A2128-3169-4E52-921B-CE69968DE778}"/>
              </a:ext>
            </a:extLst>
          </p:cNvPr>
          <p:cNvSpPr txBox="1"/>
          <p:nvPr/>
        </p:nvSpPr>
        <p:spPr>
          <a:xfrm>
            <a:off x="3543300" y="343870"/>
            <a:ext cx="5105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правила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E8E4E-6257-41F2-9D16-56773C1B6CA2}"/>
              </a:ext>
            </a:extLst>
          </p:cNvPr>
          <p:cNvSpPr txBox="1"/>
          <p:nvPr/>
        </p:nvSpPr>
        <p:spPr>
          <a:xfrm>
            <a:off x="746348" y="4815101"/>
            <a:ext cx="102869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наклоне головы вверх, вниз, в сторону</a:t>
            </a:r>
          </a:p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дуги основных линий выгнуты соответственно.</a:t>
            </a:r>
          </a:p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156A1-E57A-41FF-931C-7EDC2468D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36" y="1113312"/>
            <a:ext cx="2926334" cy="3615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80AB1-4DEC-494C-9A4E-FFB5CD277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557" y="1113311"/>
            <a:ext cx="3194581" cy="3615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8CB970-24A9-4625-9C60-1FDD8FCCD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425" y="1113315"/>
            <a:ext cx="3225064" cy="37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6936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010F4A-EED1-4059-B956-80313E3A4FE8}"/>
              </a:ext>
            </a:extLst>
          </p:cNvPr>
          <p:cNvSpPr txBox="1"/>
          <p:nvPr/>
        </p:nvSpPr>
        <p:spPr>
          <a:xfrm>
            <a:off x="2715985" y="313976"/>
            <a:ext cx="6760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головы человека в профиль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7AD1E9-25C5-4227-AF87-7562102D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22" y="1637415"/>
            <a:ext cx="4961355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516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FBE468-8AD4-4E72-97B0-C435C6B4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6" y="208194"/>
            <a:ext cx="8903977" cy="66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7239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Вид">
  <a:themeElements>
    <a:clrScheme name="Вид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ид">
      <a:majorFont>
        <a:latin typeface="Century Schoolbook" panose="020406040505050203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Вид</Template>
  <Company/>
  <PresentationFormat>Широкоэкранный</PresentationFormat>
  <Paragraphs>17</Paragraphs>
  <Slides>13</Slides>
  <Notes>0</Notes>
  <TotalTime>58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9">
      <vt:lpstr>Arial</vt:lpstr>
      <vt:lpstr>Century Schoolbook</vt:lpstr>
      <vt:lpstr>Wingdings 2</vt:lpstr>
      <vt:lpstr>Times New Roman</vt:lpstr>
      <vt:lpstr>Symbol</vt:lpstr>
      <vt:lpstr>Вид</vt:lpstr>
      <vt:lpstr>Свет и тень в изображении головы человека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Свет и тень в изображении головы человека </dc:title>
  <dc:creator>Елизавета Камбалова</dc:creator>
  <cp:lastModifiedBy>Елизавета Камбалова</cp:lastModifiedBy>
  <cp:revision>37</cp:revision>
  <dcterms:created xsi:type="dcterms:W3CDTF">2023-01-08T12:19:33Z</dcterms:created>
  <dcterms:modified xsi:type="dcterms:W3CDTF">2023-05-27T16:10:00Z</dcterms:modified>
</cp:coreProperties>
</file>