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71" r:id="rId8"/>
    <p:sldId id="263" r:id="rId9"/>
    <p:sldId id="273" r:id="rId10"/>
    <p:sldId id="274" r:id="rId11"/>
    <p:sldId id="264" r:id="rId12"/>
    <p:sldId id="272" r:id="rId13"/>
    <p:sldId id="267" r:id="rId14"/>
    <p:sldId id="275" r:id="rId15"/>
    <p:sldId id="268" r:id="rId16"/>
    <p:sldId id="276" r:id="rId17"/>
    <p:sldId id="266" r:id="rId18"/>
    <p:sldId id="277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139511-DF5A-4819-BE8B-3740EBE69757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0AE22CE-A23E-4E6F-A024-EB296FA38B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1681" y="1583589"/>
            <a:ext cx="66247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09465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ЖАНРЫ ЖИВОПИСИ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5714486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Составитель: преподаватель ДШИ им. А.К. Лядова Красникова Анна Андреевна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52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g-fotki.yandex.ru/get/6846/144337373.214/0_11aa0d_5b568c46_X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7" y="660850"/>
            <a:ext cx="7775071" cy="4742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55892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Венеция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И.К. Айвазовский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81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жанр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живописи изображает не конкретный предмет или человека, а определенный момент или событие, которое имело место в истории прошлых эпох.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0473" y="4365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www.tphv-history.ru/images/kartiny-Surikov/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55006"/>
            <a:ext cx="3888432" cy="527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40456" y="371877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Суворова через Альпы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33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4798" y="55892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день Помпеи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Брюллов Карл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wallbox.ru/wallpapers/main/201134/karl-bryullov-posledniy-den-pompei-kartina-19886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4451"/>
            <a:ext cx="7416824" cy="5204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47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847" y="295198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марина изображает природу морской стихии, ее величие.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589240"/>
            <a:ext cx="3149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Корабль среди бурного моря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Айвазовский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www.free-wallpapers.su/data/media/10/big/isk0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7" y="1346598"/>
            <a:ext cx="7542472" cy="4242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0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9852" y="522920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Гонки яхт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aurora-interior.ru/wp-content/uploads/2013/12/n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89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1345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атюрморт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изображают предметы, которые окружают человека в жизни.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неодушевленные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(на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картине изображены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фрукты, предметы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посуды, музыкальные инструменты, цветы и т.д.).</a:t>
            </a:r>
          </a:p>
        </p:txBody>
      </p:sp>
      <p:pic>
        <p:nvPicPr>
          <p:cNvPr id="11266" name="Picture 2" descr="https://avatars.mds.yandex.net/get-pdb/224463/17f355d2-8607-49aa-9ffa-a474e05555c2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10" y="1357088"/>
            <a:ext cx="5943600" cy="444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2011" y="5805263"/>
            <a:ext cx="5096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 с книгой, бумагой и чернильницей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Бонвен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Франсуа</a:t>
            </a:r>
          </a:p>
        </p:txBody>
      </p:sp>
    </p:spTree>
    <p:extLst>
      <p:ext uri="{BB962C8B-B14F-4D97-AF65-F5344CB8AC3E}">
        <p14:creationId xmlns:p14="http://schemas.microsoft.com/office/powerpoint/2010/main" val="3562438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1532" y="5791031"/>
            <a:ext cx="156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Хризантемы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Клод Моне</a:t>
            </a:r>
          </a:p>
        </p:txBody>
      </p:sp>
      <p:pic>
        <p:nvPicPr>
          <p:cNvPr id="12290" name="Picture 2" descr="https://ic.pics.livejournal.com/philologist/23000738/2007861/200786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88" y="404664"/>
            <a:ext cx="4297957" cy="5386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81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6840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природы,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окружающая среда — город, сельская либо дикая местность.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6532" y="5877272"/>
            <a:ext cx="2336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осень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Ильич Левитан</a:t>
            </a:r>
          </a:p>
        </p:txBody>
      </p:sp>
      <p:pic>
        <p:nvPicPr>
          <p:cNvPr id="13314" name="Picture 2" descr="http://www.playcast.ru/uploads/2018/07/13/25537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7" y="1196752"/>
            <a:ext cx="7451310" cy="4849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6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636" y="5661925"/>
            <a:ext cx="1784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Радуга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Куинджи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Архип</a:t>
            </a:r>
          </a:p>
        </p:txBody>
      </p:sp>
      <p:pic>
        <p:nvPicPr>
          <p:cNvPr id="14338" name="Picture 2" descr="http://static.ozone.ru/multimedia/books_ill/10144125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176"/>
            <a:ext cx="8136904" cy="5175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03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462" y="260648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жанр живописи, который является одним из самых распространенных в изобразительном искусстве. Цель портрета в живописи – изобразить человека, но не просто его внешний облик, а еще и передать внутренние чувства и настроение портретируемого.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Портреты бывают одиночные, парные, групповые, а также автопортрет, который иногда выделяют отдельным жанром. </a:t>
            </a:r>
            <a:endParaRPr lang="ru-RU" sz="2000" dirty="0"/>
          </a:p>
        </p:txBody>
      </p:sp>
      <p:pic>
        <p:nvPicPr>
          <p:cNvPr id="15362" name="Picture 2" descr="https://muzei-mira.com/templates/museum/images/paint/portret-aktrisy-antonii-sarate-fransisko-de-goyya+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411286" cy="4203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8870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актрисы Антонии Сарате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Франсиско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Гойя</a:t>
            </a:r>
          </a:p>
        </p:txBody>
      </p:sp>
    </p:spTree>
    <p:extLst>
      <p:ext uri="{BB962C8B-B14F-4D97-AF65-F5344CB8AC3E}">
        <p14:creationId xmlns:p14="http://schemas.microsoft.com/office/powerpoint/2010/main" val="564885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764704"/>
            <a:ext cx="47525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Анималистический жанр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Батальный жанр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Сказочно-былинный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Бытовой жанр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пейзаж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 жанр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Натюрморт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Пейзаж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68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tydiai.ru/wp-content/uploads/3011955_original52fd44f92483b-700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4320480" cy="6320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2528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Маленькая садовница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Джордж</a:t>
            </a:r>
          </a:p>
        </p:txBody>
      </p:sp>
    </p:spTree>
    <p:extLst>
      <p:ext uri="{BB962C8B-B14F-4D97-AF65-F5344CB8AC3E}">
        <p14:creationId xmlns:p14="http://schemas.microsoft.com/office/powerpoint/2010/main" val="3336196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8816" y="534452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Анималистический жанр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6018" y="980728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объектом являются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1614" y="5877272"/>
            <a:ext cx="71551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Антонио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Пизанелло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наиболее выдающихся художников эпохи Возрождения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0515" y="55613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Duck</a:t>
            </a:r>
          </a:p>
        </p:txBody>
      </p:sp>
      <p:pic>
        <p:nvPicPr>
          <p:cNvPr id="2050" name="Picture 2" descr="Duck, 1440 - ÐÐ¸Ð·Ð°Ð½ÐµÐ»Ð»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68" y="1482650"/>
            <a:ext cx="6264629" cy="4072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1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5949280"/>
            <a:ext cx="2499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Альбрехт Дюрер</a:t>
            </a:r>
          </a:p>
        </p:txBody>
      </p:sp>
      <p:pic>
        <p:nvPicPr>
          <p:cNvPr id="3074" name="Picture 2" descr="https://imgprx.livejournal.net/249d66fb6940975dd6ca0e960af48e04c7739ba0/non1V4c8w1p0sYgDpCGGn7m6jUNqBJEMAYbB3z7JqvW_-MIVesOaTTGgrQFXOlu6uqUIK9y1lwIKZVvraVmvbt7aKSuqrW6yGj5IfwfKzc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9039"/>
            <a:ext cx="4392488" cy="4970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prx.livejournal.net/c3299367642369da023b4b06618dde8ddb5a8e15/non1V4c8w1p0sYgDpCGGn7m6jUNqBJEMAYbB3z7JqvW_-MIVesOaTTGgrQFXOlu6UjEZooVyatocwVISISSd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83268"/>
            <a:ext cx="3837086" cy="5111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5779705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заяц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580978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Сыч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3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402" y="260648"/>
            <a:ext cx="8892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Батальная живопись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сцены из военной жизни. Чаще всего при этом иллюстрируются различные военные походы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402" y="59111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Теодор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Жерико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живописец эпохи романтизма.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° Ð¢ÐµÐ¾Ð´Ð¾Ñ ÐÐµÑÐ¸Ðº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4475"/>
            <a:ext cx="3672408" cy="4429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15464" y="5151150"/>
            <a:ext cx="4334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Франсиско Гойя-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испанский художник и гравер.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275" y="5373216"/>
            <a:ext cx="3361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Раненые солдаты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Retrating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России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3 Ð¼Ð°Ñ 1808. ÐÐ¾Ð¹Ñ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1860445"/>
            <a:ext cx="4974039" cy="2797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3564" y="4658342"/>
            <a:ext cx="224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мая 1808 года</a:t>
            </a:r>
          </a:p>
        </p:txBody>
      </p:sp>
    </p:spTree>
    <p:extLst>
      <p:ext uri="{BB962C8B-B14F-4D97-AF65-F5344CB8AC3E}">
        <p14:creationId xmlns:p14="http://schemas.microsoft.com/office/powerpoint/2010/main" val="3116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046" y="332656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Сказочно-былинный жанр-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изображаются сцены из былин, мифов, сказок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dn.80.lv/80.lv/uploads/2017/04/Three-Bogatyrs-768x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953511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62234" y="592230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Васнецов Виктор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9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750514/048f52bf-6a46-40ee-9ee1-9f4736d391f2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310568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62298" y="6126944"/>
            <a:ext cx="335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Рерих Николай Константинович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32653" y="5726834"/>
            <a:ext cx="281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Заморские гости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96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55302"/>
            <a:ext cx="892899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Бытовой жанр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повседневной, общественной или частной жизни обыкновенных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1" y="54765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Празднество свадебного договора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Шибанов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Аня\Desktop\Молочн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3994"/>
            <a:ext cx="3816424" cy="4251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7872" y="5717248"/>
            <a:ext cx="13957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Молочница</a:t>
            </a:r>
            <a:endParaRPr lang="ru-RU" b="1" dirty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 Вермеер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4100" name="Picture 4" descr="http://smallbay.ru/images1/shibanov_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1740902"/>
            <a:ext cx="4570247" cy="3735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6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73" y="40088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пейзаж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mages14.fotki.com/v1558/photos/7/1454087/7342624/__1894-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3" y="1196752"/>
            <a:ext cx="4447070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6381" y="908711"/>
            <a:ext cx="3971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городской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4281" y="328498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кремль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А.М. Васнецов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811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558</TotalTime>
  <Words>337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51</cp:revision>
  <dcterms:created xsi:type="dcterms:W3CDTF">2018-09-28T03:10:54Z</dcterms:created>
  <dcterms:modified xsi:type="dcterms:W3CDTF">2018-10-01T08:47:46Z</dcterms:modified>
</cp:coreProperties>
</file>